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E267E29-156F-4A3C-B632-287BC968EB77}" type="datetimeFigureOut">
              <a:rPr lang="en-CA" smtClean="0"/>
              <a:t>18/02/2013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541816-7CBA-42A2-B593-4C0D68F437F8}" type="slidenum">
              <a:rPr lang="en-CA" smtClean="0"/>
              <a:t>‹#›</a:t>
            </a:fld>
            <a:endParaRPr lang="en-CA"/>
          </a:p>
        </p:txBody>
      </p:sp>
    </p:spTree>
    <p:extLst>
      <p:ext uri="{BB962C8B-B14F-4D97-AF65-F5344CB8AC3E}">
        <p14:creationId xmlns:p14="http://schemas.microsoft.com/office/powerpoint/2010/main" val="204557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E267E29-156F-4A3C-B632-287BC968EB77}" type="datetimeFigureOut">
              <a:rPr lang="en-CA" smtClean="0"/>
              <a:t>18/02/2013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541816-7CBA-42A2-B593-4C0D68F437F8}" type="slidenum">
              <a:rPr lang="en-CA" smtClean="0"/>
              <a:t>‹#›</a:t>
            </a:fld>
            <a:endParaRPr lang="en-CA"/>
          </a:p>
        </p:txBody>
      </p:sp>
    </p:spTree>
    <p:extLst>
      <p:ext uri="{BB962C8B-B14F-4D97-AF65-F5344CB8AC3E}">
        <p14:creationId xmlns:p14="http://schemas.microsoft.com/office/powerpoint/2010/main" val="69578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E267E29-156F-4A3C-B632-287BC968EB77}" type="datetimeFigureOut">
              <a:rPr lang="en-CA" smtClean="0"/>
              <a:t>18/02/2013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541816-7CBA-42A2-B593-4C0D68F437F8}" type="slidenum">
              <a:rPr lang="en-CA" smtClean="0"/>
              <a:t>‹#›</a:t>
            </a:fld>
            <a:endParaRPr lang="en-CA"/>
          </a:p>
        </p:txBody>
      </p:sp>
    </p:spTree>
    <p:extLst>
      <p:ext uri="{BB962C8B-B14F-4D97-AF65-F5344CB8AC3E}">
        <p14:creationId xmlns:p14="http://schemas.microsoft.com/office/powerpoint/2010/main" val="277030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E267E29-156F-4A3C-B632-287BC968EB77}" type="datetimeFigureOut">
              <a:rPr lang="en-CA" smtClean="0"/>
              <a:t>18/02/2013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541816-7CBA-42A2-B593-4C0D68F437F8}" type="slidenum">
              <a:rPr lang="en-CA" smtClean="0"/>
              <a:t>‹#›</a:t>
            </a:fld>
            <a:endParaRPr lang="en-CA"/>
          </a:p>
        </p:txBody>
      </p:sp>
    </p:spTree>
    <p:extLst>
      <p:ext uri="{BB962C8B-B14F-4D97-AF65-F5344CB8AC3E}">
        <p14:creationId xmlns:p14="http://schemas.microsoft.com/office/powerpoint/2010/main" val="37860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267E29-156F-4A3C-B632-287BC968EB77}" type="datetimeFigureOut">
              <a:rPr lang="en-CA" smtClean="0"/>
              <a:t>18/02/2013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1541816-7CBA-42A2-B593-4C0D68F437F8}" type="slidenum">
              <a:rPr lang="en-CA" smtClean="0"/>
              <a:t>‹#›</a:t>
            </a:fld>
            <a:endParaRPr lang="en-CA"/>
          </a:p>
        </p:txBody>
      </p:sp>
    </p:spTree>
    <p:extLst>
      <p:ext uri="{BB962C8B-B14F-4D97-AF65-F5344CB8AC3E}">
        <p14:creationId xmlns:p14="http://schemas.microsoft.com/office/powerpoint/2010/main" val="371561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E267E29-156F-4A3C-B632-287BC968EB77}" type="datetimeFigureOut">
              <a:rPr lang="en-CA" smtClean="0"/>
              <a:t>18/02/2013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1541816-7CBA-42A2-B593-4C0D68F437F8}" type="slidenum">
              <a:rPr lang="en-CA" smtClean="0"/>
              <a:t>‹#›</a:t>
            </a:fld>
            <a:endParaRPr lang="en-CA"/>
          </a:p>
        </p:txBody>
      </p:sp>
    </p:spTree>
    <p:extLst>
      <p:ext uri="{BB962C8B-B14F-4D97-AF65-F5344CB8AC3E}">
        <p14:creationId xmlns:p14="http://schemas.microsoft.com/office/powerpoint/2010/main" val="325069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E267E29-156F-4A3C-B632-287BC968EB77}" type="datetimeFigureOut">
              <a:rPr lang="en-CA" smtClean="0"/>
              <a:t>18/02/2013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1541816-7CBA-42A2-B593-4C0D68F437F8}" type="slidenum">
              <a:rPr lang="en-CA" smtClean="0"/>
              <a:t>‹#›</a:t>
            </a:fld>
            <a:endParaRPr lang="en-CA"/>
          </a:p>
        </p:txBody>
      </p:sp>
    </p:spTree>
    <p:extLst>
      <p:ext uri="{BB962C8B-B14F-4D97-AF65-F5344CB8AC3E}">
        <p14:creationId xmlns:p14="http://schemas.microsoft.com/office/powerpoint/2010/main" val="101077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E267E29-156F-4A3C-B632-287BC968EB77}" type="datetimeFigureOut">
              <a:rPr lang="en-CA" smtClean="0"/>
              <a:t>18/02/2013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1541816-7CBA-42A2-B593-4C0D68F437F8}" type="slidenum">
              <a:rPr lang="en-CA" smtClean="0"/>
              <a:t>‹#›</a:t>
            </a:fld>
            <a:endParaRPr lang="en-CA"/>
          </a:p>
        </p:txBody>
      </p:sp>
    </p:spTree>
    <p:extLst>
      <p:ext uri="{BB962C8B-B14F-4D97-AF65-F5344CB8AC3E}">
        <p14:creationId xmlns:p14="http://schemas.microsoft.com/office/powerpoint/2010/main" val="190757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67E29-156F-4A3C-B632-287BC968EB77}" type="datetimeFigureOut">
              <a:rPr lang="en-CA" smtClean="0"/>
              <a:t>18/02/2013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1541816-7CBA-42A2-B593-4C0D68F437F8}" type="slidenum">
              <a:rPr lang="en-CA" smtClean="0"/>
              <a:t>‹#›</a:t>
            </a:fld>
            <a:endParaRPr lang="en-CA"/>
          </a:p>
        </p:txBody>
      </p:sp>
    </p:spTree>
    <p:extLst>
      <p:ext uri="{BB962C8B-B14F-4D97-AF65-F5344CB8AC3E}">
        <p14:creationId xmlns:p14="http://schemas.microsoft.com/office/powerpoint/2010/main" val="3538420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67E29-156F-4A3C-B632-287BC968EB77}" type="datetimeFigureOut">
              <a:rPr lang="en-CA" smtClean="0"/>
              <a:t>18/02/2013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1541816-7CBA-42A2-B593-4C0D68F437F8}" type="slidenum">
              <a:rPr lang="en-CA" smtClean="0"/>
              <a:t>‹#›</a:t>
            </a:fld>
            <a:endParaRPr lang="en-CA"/>
          </a:p>
        </p:txBody>
      </p:sp>
    </p:spTree>
    <p:extLst>
      <p:ext uri="{BB962C8B-B14F-4D97-AF65-F5344CB8AC3E}">
        <p14:creationId xmlns:p14="http://schemas.microsoft.com/office/powerpoint/2010/main" val="305283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67E29-156F-4A3C-B632-287BC968EB77}" type="datetimeFigureOut">
              <a:rPr lang="en-CA" smtClean="0"/>
              <a:t>18/02/2013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1541816-7CBA-42A2-B593-4C0D68F437F8}" type="slidenum">
              <a:rPr lang="en-CA" smtClean="0"/>
              <a:t>‹#›</a:t>
            </a:fld>
            <a:endParaRPr lang="en-CA"/>
          </a:p>
        </p:txBody>
      </p:sp>
    </p:spTree>
    <p:extLst>
      <p:ext uri="{BB962C8B-B14F-4D97-AF65-F5344CB8AC3E}">
        <p14:creationId xmlns:p14="http://schemas.microsoft.com/office/powerpoint/2010/main" val="2511714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67E29-156F-4A3C-B632-287BC968EB77}" type="datetimeFigureOut">
              <a:rPr lang="en-CA" smtClean="0"/>
              <a:t>18/02/2013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41816-7CBA-42A2-B593-4C0D68F437F8}" type="slidenum">
              <a:rPr lang="en-CA" smtClean="0"/>
              <a:t>‹#›</a:t>
            </a:fld>
            <a:endParaRPr lang="en-CA"/>
          </a:p>
        </p:txBody>
      </p:sp>
    </p:spTree>
    <p:extLst>
      <p:ext uri="{BB962C8B-B14F-4D97-AF65-F5344CB8AC3E}">
        <p14:creationId xmlns:p14="http://schemas.microsoft.com/office/powerpoint/2010/main" val="691312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members.shaw.ca/kcic1/mapmenu.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h.gov.bc.ca/popular-topics/distances/bcmap.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fwallpapers.com/view/double-rainbow-over-prince-rupert-port-canada" TargetMode="External"/><Relationship Id="rId4" Type="http://schemas.openxmlformats.org/officeDocument/2006/relationships/hyperlink" Target="http://www.hellobc.com/prince-rupert/geography.asp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britishcolumbia.com/regions/towns/?townID=3660"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ic.gc.ca/english/visit/index.as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visitprincerupert.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wide Tourist Destination</a:t>
            </a:r>
            <a:endParaRPr lang="en-CA" dirty="0"/>
          </a:p>
        </p:txBody>
      </p:sp>
      <p:sp>
        <p:nvSpPr>
          <p:cNvPr id="3" name="Subtitle 2"/>
          <p:cNvSpPr>
            <a:spLocks noGrp="1"/>
          </p:cNvSpPr>
          <p:nvPr>
            <p:ph type="subTitle" idx="1"/>
          </p:nvPr>
        </p:nvSpPr>
        <p:spPr/>
        <p:txBody>
          <a:bodyPr/>
          <a:lstStyle/>
          <a:p>
            <a:r>
              <a:rPr lang="en-US" dirty="0" smtClean="0"/>
              <a:t>Portfolio Assignment</a:t>
            </a:r>
          </a:p>
          <a:p>
            <a:r>
              <a:rPr lang="en-US" dirty="0" smtClean="0"/>
              <a:t>Tourism 12</a:t>
            </a:r>
            <a:endParaRPr lang="en-CA" dirty="0"/>
          </a:p>
        </p:txBody>
      </p:sp>
    </p:spTree>
    <p:extLst>
      <p:ext uri="{BB962C8B-B14F-4D97-AF65-F5344CB8AC3E}">
        <p14:creationId xmlns:p14="http://schemas.microsoft.com/office/powerpoint/2010/main" val="425802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note/be aware of</a:t>
            </a:r>
            <a:endParaRPr lang="en-CA" dirty="0"/>
          </a:p>
        </p:txBody>
      </p:sp>
      <p:sp>
        <p:nvSpPr>
          <p:cNvPr id="3" name="Content Placeholder 2"/>
          <p:cNvSpPr>
            <a:spLocks noGrp="1"/>
          </p:cNvSpPr>
          <p:nvPr>
            <p:ph idx="1"/>
          </p:nvPr>
        </p:nvSpPr>
        <p:spPr/>
        <p:txBody>
          <a:bodyPr/>
          <a:lstStyle/>
          <a:p>
            <a:r>
              <a:rPr lang="en-US" dirty="0" smtClean="0"/>
              <a:t>No special things </a:t>
            </a:r>
            <a:r>
              <a:rPr lang="en-US" smtClean="0"/>
              <a:t>to remember.</a:t>
            </a:r>
            <a:endParaRPr lang="en-CA"/>
          </a:p>
        </p:txBody>
      </p:sp>
    </p:spTree>
    <p:extLst>
      <p:ext uri="{BB962C8B-B14F-4D97-AF65-F5344CB8AC3E}">
        <p14:creationId xmlns:p14="http://schemas.microsoft.com/office/powerpoint/2010/main" val="2798153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Destination #1- Country-Canada</a:t>
            </a:r>
            <a:endParaRPr lang="en-CA" dirty="0"/>
          </a:p>
        </p:txBody>
      </p:sp>
      <p:pic>
        <p:nvPicPr>
          <p:cNvPr id="1026" name="Picture 2" descr="http://members.shaw.ca/kcic1/maps/canad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5867400" cy="46303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87144" y="6324600"/>
            <a:ext cx="4647554" cy="369332"/>
          </a:xfrm>
          <a:prstGeom prst="rect">
            <a:avLst/>
          </a:prstGeom>
        </p:spPr>
        <p:txBody>
          <a:bodyPr wrap="none">
            <a:spAutoFit/>
          </a:bodyPr>
          <a:lstStyle/>
          <a:p>
            <a:r>
              <a:rPr lang="en-CA" dirty="0" smtClean="0">
                <a:hlinkClick r:id="rId3"/>
              </a:rPr>
              <a:t>http://members.shaw.ca/kcic1/mapmenu.html</a:t>
            </a:r>
            <a:r>
              <a:rPr lang="en-CA" dirty="0" smtClean="0"/>
              <a:t> </a:t>
            </a:r>
            <a:endParaRPr lang="en-CA" dirty="0"/>
          </a:p>
        </p:txBody>
      </p:sp>
    </p:spTree>
    <p:extLst>
      <p:ext uri="{BB962C8B-B14F-4D97-AF65-F5344CB8AC3E}">
        <p14:creationId xmlns:p14="http://schemas.microsoft.com/office/powerpoint/2010/main" val="1540534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Destination-Prince Rupert, BC</a:t>
            </a:r>
            <a:endParaRPr lang="en-CA" dirty="0"/>
          </a:p>
        </p:txBody>
      </p:sp>
      <p:pic>
        <p:nvPicPr>
          <p:cNvPr id="2050" name="Picture 2" descr="http://www.th.gov.bc.ca/popular-topics/distances/images/Distance_Calculator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242" y="1447801"/>
            <a:ext cx="4876800" cy="485044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685800" y="2971800"/>
            <a:ext cx="1905000" cy="8382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590800" y="3467100"/>
            <a:ext cx="7620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914400" y="6268649"/>
            <a:ext cx="7571913" cy="369332"/>
          </a:xfrm>
          <a:prstGeom prst="rect">
            <a:avLst/>
          </a:prstGeom>
        </p:spPr>
        <p:txBody>
          <a:bodyPr wrap="square">
            <a:spAutoFit/>
          </a:bodyPr>
          <a:lstStyle/>
          <a:p>
            <a:r>
              <a:rPr lang="en-CA" dirty="0" smtClean="0">
                <a:hlinkClick r:id="rId3"/>
              </a:rPr>
              <a:t>http://www.th.gov.bc.ca/popular-topics/distances/bcmap.html</a:t>
            </a:r>
            <a:r>
              <a:rPr lang="en-CA" dirty="0" smtClean="0"/>
              <a:t> </a:t>
            </a:r>
            <a:endParaRPr lang="en-CA" dirty="0"/>
          </a:p>
        </p:txBody>
      </p:sp>
    </p:spTree>
    <p:extLst>
      <p:ext uri="{BB962C8B-B14F-4D97-AF65-F5344CB8AC3E}">
        <p14:creationId xmlns:p14="http://schemas.microsoft.com/office/powerpoint/2010/main" val="739452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of Currency</a:t>
            </a:r>
            <a:endParaRPr lang="en-CA" dirty="0"/>
          </a:p>
        </p:txBody>
      </p:sp>
      <p:sp>
        <p:nvSpPr>
          <p:cNvPr id="3" name="Content Placeholder 2"/>
          <p:cNvSpPr>
            <a:spLocks noGrp="1"/>
          </p:cNvSpPr>
          <p:nvPr>
            <p:ph idx="1"/>
          </p:nvPr>
        </p:nvSpPr>
        <p:spPr/>
        <p:txBody>
          <a:bodyPr/>
          <a:lstStyle/>
          <a:p>
            <a:r>
              <a:rPr lang="en-US" dirty="0" smtClean="0"/>
              <a:t>Prince Rupert, BC is in Canada so the Canadian dollar is the form of currency.  $1 and $2 dollar denominations are in coin form, with higher amounts in dollar form.</a:t>
            </a:r>
            <a:endParaRPr lang="en-CA" dirty="0"/>
          </a:p>
        </p:txBody>
      </p:sp>
      <p:pic>
        <p:nvPicPr>
          <p:cNvPr id="3074" name="Picture 2" descr="http://blog.totaldebtfreedom.ca/wp-content/uploads/2011/04/yeehnLFTI3FCpwjUqLEIo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36" y="41470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hecanadianreport.files.wordpress.com/2011/09/toon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114800"/>
            <a:ext cx="1857375" cy="18573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0.gstatic.com/images?q=tbn:ANd9GcS1tfODriqH3nHf_Y4pf47bok2c8S32o0hSMEl2b_ACfJSQS257&amp;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267200"/>
            <a:ext cx="31718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321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wallpapers.com/files/images/double-rainbow-over-prince-rupert-port-canada.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3000" contrast="28000"/>
                    </a14:imgEffect>
                  </a14:imgLayer>
                </a14:imgProps>
              </a:ext>
              <a:ext uri="{28A0092B-C50C-407E-A947-70E740481C1C}">
                <a14:useLocalDpi xmlns:a14="http://schemas.microsoft.com/office/drawing/2010/main" val="0"/>
              </a:ext>
            </a:extLst>
          </a:blip>
          <a:srcRect/>
          <a:stretch>
            <a:fillRect/>
          </a:stretch>
        </p:blipFill>
        <p:spPr bwMode="auto">
          <a:xfrm>
            <a:off x="1219200" y="152400"/>
            <a:ext cx="6581775" cy="36105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Climate of Prince Rupert, BC</a:t>
            </a:r>
            <a:endParaRPr lang="en-CA" dirty="0"/>
          </a:p>
        </p:txBody>
      </p:sp>
      <p:sp>
        <p:nvSpPr>
          <p:cNvPr id="3" name="Content Placeholder 2"/>
          <p:cNvSpPr>
            <a:spLocks noGrp="1"/>
          </p:cNvSpPr>
          <p:nvPr>
            <p:ph idx="1"/>
          </p:nvPr>
        </p:nvSpPr>
        <p:spPr>
          <a:xfrm>
            <a:off x="685800" y="4038600"/>
            <a:ext cx="8001000" cy="2363220"/>
          </a:xfrm>
        </p:spPr>
        <p:txBody>
          <a:bodyPr>
            <a:normAutofit fontScale="70000" lnSpcReduction="20000"/>
          </a:bodyPr>
          <a:lstStyle/>
          <a:p>
            <a:r>
              <a:rPr lang="en-US" dirty="0" smtClean="0"/>
              <a:t>Prince Rupert has a cool-to-mild climate. Average temperatures range between 4˚C and 17˚C. The city doesn't usually get snow in the winter but sometimes heavy storms rush through. The port city is actually the rainiest city in Canada, with an average of 250cm/100in rainfall annually, which contributes to the area's remarkable rainforests</a:t>
            </a:r>
          </a:p>
          <a:p>
            <a:r>
              <a:rPr lang="en-US" dirty="0" smtClean="0"/>
              <a:t>Source: </a:t>
            </a:r>
            <a:r>
              <a:rPr lang="en-US" dirty="0" smtClean="0">
                <a:hlinkClick r:id="rId4"/>
              </a:rPr>
              <a:t>http://www.hellobc.com/prince-rupert/geography.aspx</a:t>
            </a:r>
            <a:r>
              <a:rPr lang="en-US" dirty="0" smtClean="0"/>
              <a:t> </a:t>
            </a:r>
            <a:endParaRPr lang="en-CA" dirty="0"/>
          </a:p>
        </p:txBody>
      </p:sp>
      <p:sp>
        <p:nvSpPr>
          <p:cNvPr id="4" name="Rectangle 3"/>
          <p:cNvSpPr/>
          <p:nvPr/>
        </p:nvSpPr>
        <p:spPr>
          <a:xfrm>
            <a:off x="685800" y="3116612"/>
            <a:ext cx="7467600" cy="369332"/>
          </a:xfrm>
          <a:prstGeom prst="rect">
            <a:avLst/>
          </a:prstGeom>
        </p:spPr>
        <p:txBody>
          <a:bodyPr wrap="square">
            <a:spAutoFit/>
          </a:bodyPr>
          <a:lstStyle/>
          <a:p>
            <a:r>
              <a:rPr lang="en-CA" dirty="0" smtClean="0">
                <a:hlinkClick r:id="rId5"/>
              </a:rPr>
              <a:t>http://fwallpapers.com/view/double-rainbow-over-prince-rupert-port-canada</a:t>
            </a:r>
            <a:r>
              <a:rPr lang="en-CA" dirty="0" smtClean="0"/>
              <a:t> </a:t>
            </a:r>
            <a:endParaRPr lang="en-CA" dirty="0"/>
          </a:p>
        </p:txBody>
      </p:sp>
    </p:spTree>
    <p:extLst>
      <p:ext uri="{BB962C8B-B14F-4D97-AF65-F5344CB8AC3E}">
        <p14:creationId xmlns:p14="http://schemas.microsoft.com/office/powerpoint/2010/main" val="3114276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4638"/>
            <a:ext cx="5105400" cy="1173162"/>
          </a:xfrm>
        </p:spPr>
        <p:txBody>
          <a:bodyPr/>
          <a:lstStyle/>
          <a:p>
            <a:r>
              <a:rPr lang="en-US" dirty="0" smtClean="0"/>
              <a:t>Physical Geography</a:t>
            </a:r>
            <a:endParaRPr lang="en-CA" dirty="0"/>
          </a:p>
        </p:txBody>
      </p:sp>
      <p:sp>
        <p:nvSpPr>
          <p:cNvPr id="3" name="Content Placeholder 2"/>
          <p:cNvSpPr>
            <a:spLocks noGrp="1"/>
          </p:cNvSpPr>
          <p:nvPr>
            <p:ph idx="1"/>
          </p:nvPr>
        </p:nvSpPr>
        <p:spPr>
          <a:xfrm>
            <a:off x="457200" y="2057400"/>
            <a:ext cx="8229600" cy="4525963"/>
          </a:xfrm>
        </p:spPr>
        <p:txBody>
          <a:bodyPr/>
          <a:lstStyle/>
          <a:p>
            <a:r>
              <a:rPr lang="en-US" dirty="0" smtClean="0"/>
              <a:t>Prince Rupert is a coastal city, that is located on an island.  It is surrounded by mountains and is in the middle of a temperate rain forest.  It has many small lakes nearby and is close to the scenic mountain drive alongside the Skeena river on the way to Terrace.  There are many types of wildlife such as deer, wolves, killer whales and bears.</a:t>
            </a:r>
            <a:endParaRPr lang="en-CA" dirty="0"/>
          </a:p>
        </p:txBody>
      </p:sp>
      <p:pic>
        <p:nvPicPr>
          <p:cNvPr id="5122" name="Picture 2" descr="http://images.britishcolumbia.com/images/cities/26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3505200"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1828800"/>
            <a:ext cx="6248400" cy="369332"/>
          </a:xfrm>
          <a:prstGeom prst="rect">
            <a:avLst/>
          </a:prstGeom>
        </p:spPr>
        <p:txBody>
          <a:bodyPr wrap="square">
            <a:spAutoFit/>
          </a:bodyPr>
          <a:lstStyle/>
          <a:p>
            <a:r>
              <a:rPr lang="en-CA" dirty="0" smtClean="0">
                <a:hlinkClick r:id="rId3"/>
              </a:rPr>
              <a:t>http://www.britishcolumbia.com/regions/towns/?townID=3660</a:t>
            </a:r>
            <a:r>
              <a:rPr lang="en-CA" dirty="0" smtClean="0"/>
              <a:t> </a:t>
            </a:r>
            <a:endParaRPr lang="en-CA" dirty="0"/>
          </a:p>
        </p:txBody>
      </p:sp>
    </p:spTree>
    <p:extLst>
      <p:ext uri="{BB962C8B-B14F-4D97-AF65-F5344CB8AC3E}">
        <p14:creationId xmlns:p14="http://schemas.microsoft.com/office/powerpoint/2010/main" val="2967328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languages spoken</a:t>
            </a:r>
            <a:endParaRPr lang="en-CA" dirty="0"/>
          </a:p>
        </p:txBody>
      </p:sp>
      <p:sp>
        <p:nvSpPr>
          <p:cNvPr id="3" name="Content Placeholder 2"/>
          <p:cNvSpPr>
            <a:spLocks noGrp="1"/>
          </p:cNvSpPr>
          <p:nvPr>
            <p:ph idx="1"/>
          </p:nvPr>
        </p:nvSpPr>
        <p:spPr/>
        <p:txBody>
          <a:bodyPr/>
          <a:lstStyle/>
          <a:p>
            <a:r>
              <a:rPr lang="en-US" dirty="0" smtClean="0"/>
              <a:t>The main language spoken is English.  Some people also speak the language of the </a:t>
            </a:r>
            <a:r>
              <a:rPr lang="en-US" dirty="0" err="1" smtClean="0"/>
              <a:t>Tsimshian</a:t>
            </a:r>
            <a:r>
              <a:rPr lang="en-US" dirty="0" smtClean="0"/>
              <a:t> people –</a:t>
            </a:r>
            <a:r>
              <a:rPr lang="en-US" dirty="0" err="1" smtClean="0"/>
              <a:t>Smalga’ax</a:t>
            </a:r>
            <a:r>
              <a:rPr lang="en-US" dirty="0" smtClean="0"/>
              <a:t>.</a:t>
            </a:r>
            <a:endParaRPr lang="en-CA" dirty="0"/>
          </a:p>
        </p:txBody>
      </p:sp>
      <p:pic>
        <p:nvPicPr>
          <p:cNvPr id="6146" name="Picture 2" descr="http://homecityfamilies.org/wp-content/uploads/2012/05/language_is_k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959488"/>
            <a:ext cx="4648200" cy="280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56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Entrance requirements for travel</a:t>
            </a:r>
            <a:endParaRPr lang="en-CA" dirty="0"/>
          </a:p>
        </p:txBody>
      </p:sp>
      <p:sp>
        <p:nvSpPr>
          <p:cNvPr id="3" name="Content Placeholder 2"/>
          <p:cNvSpPr>
            <a:spLocks noGrp="1"/>
          </p:cNvSpPr>
          <p:nvPr>
            <p:ph idx="1"/>
          </p:nvPr>
        </p:nvSpPr>
        <p:spPr/>
        <p:txBody>
          <a:bodyPr/>
          <a:lstStyle/>
          <a:p>
            <a:r>
              <a:rPr lang="en-US" dirty="0" smtClean="0"/>
              <a:t>Entrance requirements can vary depending on where you are traveling from.</a:t>
            </a:r>
          </a:p>
          <a:p>
            <a:r>
              <a:rPr lang="en-US" dirty="0" smtClean="0"/>
              <a:t>Most </a:t>
            </a:r>
            <a:r>
              <a:rPr lang="en-US" dirty="0"/>
              <a:t>v</a:t>
            </a:r>
            <a:r>
              <a:rPr lang="en-US" dirty="0" smtClean="0"/>
              <a:t>isitors need a passport and some may need additional papers.</a:t>
            </a:r>
          </a:p>
          <a:p>
            <a:r>
              <a:rPr lang="en-CA" dirty="0" smtClean="0">
                <a:hlinkClick r:id="rId2"/>
              </a:rPr>
              <a:t>http://www.cic.gc.ca/english/visit/index.asp</a:t>
            </a:r>
            <a:r>
              <a:rPr lang="en-CA" dirty="0" smtClean="0"/>
              <a:t> </a:t>
            </a:r>
          </a:p>
          <a:p>
            <a:endParaRPr lang="en-US" dirty="0"/>
          </a:p>
          <a:p>
            <a:r>
              <a:rPr lang="en-US" dirty="0" smtClean="0"/>
              <a:t>People can find out by following the links on the website.</a:t>
            </a:r>
            <a:endParaRPr lang="en-CA" dirty="0"/>
          </a:p>
        </p:txBody>
      </p:sp>
    </p:spTree>
    <p:extLst>
      <p:ext uri="{BB962C8B-B14F-4D97-AF65-F5344CB8AC3E}">
        <p14:creationId xmlns:p14="http://schemas.microsoft.com/office/powerpoint/2010/main" val="645221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tourism attractions (things to do)</a:t>
            </a:r>
            <a:endParaRPr lang="en-CA" dirty="0"/>
          </a:p>
        </p:txBody>
      </p:sp>
      <p:sp>
        <p:nvSpPr>
          <p:cNvPr id="3" name="Content Placeholder 2"/>
          <p:cNvSpPr>
            <a:spLocks noGrp="1"/>
          </p:cNvSpPr>
          <p:nvPr>
            <p:ph idx="1"/>
          </p:nvPr>
        </p:nvSpPr>
        <p:spPr/>
        <p:txBody>
          <a:bodyPr/>
          <a:lstStyle/>
          <a:p>
            <a:r>
              <a:rPr lang="en-CA" dirty="0" smtClean="0">
                <a:hlinkClick r:id="rId2"/>
              </a:rPr>
              <a:t>http://www.visitprincerupert.com/</a:t>
            </a:r>
            <a:r>
              <a:rPr lang="en-CA" dirty="0" smtClean="0"/>
              <a:t> </a:t>
            </a:r>
          </a:p>
          <a:p>
            <a:r>
              <a:rPr lang="en-US" dirty="0" smtClean="0"/>
              <a:t>The best way to find out what to do is to visit the local tourism website.</a:t>
            </a:r>
            <a:endParaRPr lang="en-CA" dirty="0"/>
          </a:p>
        </p:txBody>
      </p:sp>
    </p:spTree>
    <p:extLst>
      <p:ext uri="{BB962C8B-B14F-4D97-AF65-F5344CB8AC3E}">
        <p14:creationId xmlns:p14="http://schemas.microsoft.com/office/powerpoint/2010/main" val="985528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320</Words>
  <Application>Microsoft Office PowerPoint</Application>
  <PresentationFormat>On-screen Show (4:3)</PresentationFormat>
  <Paragraphs>29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World wide Tourist Destination</vt:lpstr>
      <vt:lpstr>Destination #1- Country-Canada</vt:lpstr>
      <vt:lpstr>Destination-Prince Rupert, BC</vt:lpstr>
      <vt:lpstr>Unit of Currency</vt:lpstr>
      <vt:lpstr>Climate of Prince Rupert, BC</vt:lpstr>
      <vt:lpstr>Physical Geography</vt:lpstr>
      <vt:lpstr>Main languages spoken</vt:lpstr>
      <vt:lpstr>Entrance requirements for travel</vt:lpstr>
      <vt:lpstr>Major tourism attractions (things to do)</vt:lpstr>
      <vt:lpstr>Things to note/be aware of</vt:lpstr>
    </vt:vector>
  </TitlesOfParts>
  <Company>School District 52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wide Tourist Destination</dc:title>
  <dc:creator>Anna Ashley</dc:creator>
  <cp:lastModifiedBy>Anna Ashley</cp:lastModifiedBy>
  <cp:revision>4</cp:revision>
  <dcterms:created xsi:type="dcterms:W3CDTF">2013-02-04T20:57:17Z</dcterms:created>
  <dcterms:modified xsi:type="dcterms:W3CDTF">2013-02-18T21:06:27Z</dcterms:modified>
</cp:coreProperties>
</file>