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00B2F22-3E0E-42C7-B262-CB83B399E9D4}" type="datetimeFigureOut">
              <a:rPr lang="en-CA" smtClean="0"/>
              <a:t>23/05/2017</a:t>
            </a:fld>
            <a:endParaRPr lang="en-CA"/>
          </a:p>
        </p:txBody>
      </p:sp>
      <p:sp>
        <p:nvSpPr>
          <p:cNvPr id="16" name="Slide Number Placeholder 15"/>
          <p:cNvSpPr>
            <a:spLocks noGrp="1"/>
          </p:cNvSpPr>
          <p:nvPr>
            <p:ph type="sldNum" sz="quarter" idx="11"/>
          </p:nvPr>
        </p:nvSpPr>
        <p:spPr/>
        <p:txBody>
          <a:bodyPr/>
          <a:lstStyle/>
          <a:p>
            <a:fld id="{365F84CF-BDE0-463C-9523-532009B7330E}"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B2F22-3E0E-42C7-B262-CB83B399E9D4}" type="datetimeFigureOut">
              <a:rPr lang="en-CA" smtClean="0"/>
              <a:t>23/05/2017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F84CF-BDE0-463C-9523-532009B7330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B2F22-3E0E-42C7-B262-CB83B399E9D4}" type="datetimeFigureOut">
              <a:rPr lang="en-CA" smtClean="0"/>
              <a:t>23/05/2017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F84CF-BDE0-463C-9523-532009B7330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00B2F22-3E0E-42C7-B262-CB83B399E9D4}" type="datetimeFigureOut">
              <a:rPr lang="en-CA" smtClean="0"/>
              <a:t>23/05/2017</a:t>
            </a:fld>
            <a:endParaRPr lang="en-CA"/>
          </a:p>
        </p:txBody>
      </p:sp>
      <p:sp>
        <p:nvSpPr>
          <p:cNvPr id="15" name="Slide Number Placeholder 14"/>
          <p:cNvSpPr>
            <a:spLocks noGrp="1"/>
          </p:cNvSpPr>
          <p:nvPr>
            <p:ph type="sldNum" sz="quarter" idx="15"/>
          </p:nvPr>
        </p:nvSpPr>
        <p:spPr/>
        <p:txBody>
          <a:bodyPr/>
          <a:lstStyle>
            <a:lvl1pPr algn="ctr">
              <a:defRPr/>
            </a:lvl1pPr>
          </a:lstStyle>
          <a:p>
            <a:fld id="{365F84CF-BDE0-463C-9523-532009B7330E}" type="slidenum">
              <a:rPr lang="en-CA" smtClean="0"/>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0B2F22-3E0E-42C7-B262-CB83B399E9D4}" type="datetimeFigureOut">
              <a:rPr lang="en-CA" smtClean="0"/>
              <a:t>23/05/2017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F84CF-BDE0-463C-9523-532009B7330E}" type="slidenum">
              <a:rPr lang="en-CA" smtClean="0"/>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0B2F22-3E0E-42C7-B262-CB83B399E9D4}" type="datetimeFigureOut">
              <a:rPr lang="en-CA" smtClean="0"/>
              <a:t>23/05/2017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F84CF-BDE0-463C-9523-532009B7330E}"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65F84CF-BDE0-463C-9523-532009B7330E}" type="slidenum">
              <a:rPr lang="en-CA" smtClean="0"/>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900B2F22-3E0E-42C7-B262-CB83B399E9D4}" type="datetimeFigureOut">
              <a:rPr lang="en-CA" smtClean="0"/>
              <a:t>23/05/2017</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0B2F22-3E0E-42C7-B262-CB83B399E9D4}" type="datetimeFigureOut">
              <a:rPr lang="en-CA" smtClean="0"/>
              <a:t>23/05/2017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5F84CF-BDE0-463C-9523-532009B7330E}"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B2F22-3E0E-42C7-B262-CB83B399E9D4}" type="datetimeFigureOut">
              <a:rPr lang="en-CA" smtClean="0"/>
              <a:t>23/05/2017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5F84CF-BDE0-463C-9523-532009B7330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00B2F22-3E0E-42C7-B262-CB83B399E9D4}" type="datetimeFigureOut">
              <a:rPr lang="en-CA" smtClean="0"/>
              <a:t>23/05/2017</a:t>
            </a:fld>
            <a:endParaRPr lang="en-CA"/>
          </a:p>
        </p:txBody>
      </p:sp>
      <p:sp>
        <p:nvSpPr>
          <p:cNvPr id="9" name="Slide Number Placeholder 8"/>
          <p:cNvSpPr>
            <a:spLocks noGrp="1"/>
          </p:cNvSpPr>
          <p:nvPr>
            <p:ph type="sldNum" sz="quarter" idx="15"/>
          </p:nvPr>
        </p:nvSpPr>
        <p:spPr/>
        <p:txBody>
          <a:bodyPr/>
          <a:lstStyle/>
          <a:p>
            <a:fld id="{365F84CF-BDE0-463C-9523-532009B7330E}" type="slidenum">
              <a:rPr lang="en-CA" smtClean="0"/>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00B2F22-3E0E-42C7-B262-CB83B399E9D4}" type="datetimeFigureOut">
              <a:rPr lang="en-CA" smtClean="0"/>
              <a:t>23/05/2017</a:t>
            </a:fld>
            <a:endParaRPr lang="en-CA"/>
          </a:p>
        </p:txBody>
      </p:sp>
      <p:sp>
        <p:nvSpPr>
          <p:cNvPr id="9" name="Slide Number Placeholder 8"/>
          <p:cNvSpPr>
            <a:spLocks noGrp="1"/>
          </p:cNvSpPr>
          <p:nvPr>
            <p:ph type="sldNum" sz="quarter" idx="11"/>
          </p:nvPr>
        </p:nvSpPr>
        <p:spPr/>
        <p:txBody>
          <a:bodyPr/>
          <a:lstStyle/>
          <a:p>
            <a:fld id="{365F84CF-BDE0-463C-9523-532009B7330E}"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00B2F22-3E0E-42C7-B262-CB83B399E9D4}" type="datetimeFigureOut">
              <a:rPr lang="en-CA" smtClean="0"/>
              <a:t>23/05/2017</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65F84CF-BDE0-463C-9523-532009B7330E}" type="slidenum">
              <a:rPr lang="en-CA" smtClean="0"/>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cbc.ca/radio/thecurrent/apr-3-2014-1.2908353/monster-by-poet-dennis-saddleman-i-hate-you-residential-school-i-hate-you-1.2908356"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3886200"/>
            <a:ext cx="7416824" cy="1752600"/>
          </a:xfrm>
        </p:spPr>
        <p:txBody>
          <a:bodyPr/>
          <a:lstStyle/>
          <a:p>
            <a:r>
              <a:rPr lang="en-CA" sz="4800" dirty="0" smtClean="0"/>
              <a:t>By Dennis </a:t>
            </a:r>
            <a:r>
              <a:rPr lang="en-CA" sz="4800" dirty="0" err="1" smtClean="0"/>
              <a:t>Saddleman</a:t>
            </a:r>
            <a:endParaRPr lang="en-CA" sz="4800" dirty="0" smtClean="0"/>
          </a:p>
          <a:p>
            <a:r>
              <a:rPr lang="en-CA" sz="4800" dirty="0" smtClean="0"/>
              <a:t>Survivor of the Kamloops Residential School</a:t>
            </a:r>
            <a:endParaRPr lang="en-CA" sz="4800" dirty="0"/>
          </a:p>
        </p:txBody>
      </p:sp>
      <p:sp>
        <p:nvSpPr>
          <p:cNvPr id="2" name="Title 1"/>
          <p:cNvSpPr>
            <a:spLocks noGrp="1"/>
          </p:cNvSpPr>
          <p:nvPr>
            <p:ph type="ctrTitle"/>
          </p:nvPr>
        </p:nvSpPr>
        <p:spPr/>
        <p:txBody>
          <a:bodyPr/>
          <a:lstStyle/>
          <a:p>
            <a:r>
              <a:rPr lang="en-CA" sz="8800" dirty="0" smtClean="0"/>
              <a:t>“Monster”</a:t>
            </a:r>
            <a:endParaRPr lang="en-CA" sz="8800" dirty="0"/>
          </a:p>
        </p:txBody>
      </p:sp>
    </p:spTree>
    <p:extLst>
      <p:ext uri="{BB962C8B-B14F-4D97-AF65-F5344CB8AC3E}">
        <p14:creationId xmlns:p14="http://schemas.microsoft.com/office/powerpoint/2010/main" val="170907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Dennis </a:t>
            </a:r>
            <a:r>
              <a:rPr lang="en-CA" dirty="0" err="1" smtClean="0"/>
              <a:t>Saddleman</a:t>
            </a:r>
            <a:endParaRPr lang="en-CA" dirty="0"/>
          </a:p>
        </p:txBody>
      </p:sp>
      <p:pic>
        <p:nvPicPr>
          <p:cNvPr id="3074" name="Picture 2" descr="saddle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5871422"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83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8328"/>
          </a:xfrm>
        </p:spPr>
        <p:txBody>
          <a:bodyPr/>
          <a:lstStyle/>
          <a:p>
            <a:pPr algn="ctr"/>
            <a:r>
              <a:rPr lang="en-CA" dirty="0" smtClean="0"/>
              <a:t>Kamloops Residential School</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7920880" cy="3888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5817" y="5084020"/>
            <a:ext cx="8496944" cy="1569660"/>
          </a:xfrm>
          <a:prstGeom prst="rect">
            <a:avLst/>
          </a:prstGeom>
        </p:spPr>
        <p:txBody>
          <a:bodyPr wrap="square">
            <a:spAutoFit/>
          </a:bodyPr>
          <a:lstStyle/>
          <a:p>
            <a:pPr algn="ctr"/>
            <a:r>
              <a:rPr lang="en-US" sz="2400" dirty="0" smtClean="0">
                <a:solidFill>
                  <a:schemeClr val="bg1"/>
                </a:solidFill>
              </a:rPr>
              <a:t>The Kamloops Indian Residential School was part of the Canadian residential school system and one of the 130 schools for First Nations children that operated in Canada between 1874 and 1996. </a:t>
            </a:r>
            <a:endParaRPr lang="en-CA" sz="2400" dirty="0">
              <a:solidFill>
                <a:schemeClr val="bg1"/>
              </a:solidFill>
            </a:endParaRPr>
          </a:p>
        </p:txBody>
      </p:sp>
    </p:spTree>
    <p:extLst>
      <p:ext uri="{BB962C8B-B14F-4D97-AF65-F5344CB8AC3E}">
        <p14:creationId xmlns:p14="http://schemas.microsoft.com/office/powerpoint/2010/main" val="163682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00336"/>
          </a:xfrm>
        </p:spPr>
        <p:txBody>
          <a:bodyPr/>
          <a:lstStyle/>
          <a:p>
            <a:pPr algn="ctr"/>
            <a:r>
              <a:rPr lang="en-CA" dirty="0" smtClean="0"/>
              <a:t>Kamloops Residential School</a:t>
            </a:r>
            <a:endParaRPr lang="en-CA" dirty="0"/>
          </a:p>
        </p:txBody>
      </p:sp>
      <p:pic>
        <p:nvPicPr>
          <p:cNvPr id="5126" name="Picture 6" descr="http://2.bp.blogspot.com/-cN89eqOkDbE/TlTUxJ_L-UI/AAAAAAAAABA/MBXqfsqgVYs/s320/0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136904" cy="43204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504" y="5445224"/>
            <a:ext cx="8784976" cy="830997"/>
          </a:xfrm>
          <a:prstGeom prst="rect">
            <a:avLst/>
          </a:prstGeom>
        </p:spPr>
        <p:txBody>
          <a:bodyPr wrap="square">
            <a:spAutoFit/>
          </a:bodyPr>
          <a:lstStyle/>
          <a:p>
            <a:pPr algn="ctr"/>
            <a:r>
              <a:rPr lang="en-US" sz="2400" dirty="0" smtClean="0">
                <a:solidFill>
                  <a:schemeClr val="bg1"/>
                </a:solidFill>
              </a:rPr>
              <a:t>The Kamloops School was opened in 1893 (initially as the Kamloops Industrial School) and continued operation until 1977.</a:t>
            </a:r>
            <a:endParaRPr lang="en-US" sz="2400" dirty="0" smtClean="0">
              <a:solidFill>
                <a:schemeClr val="bg1"/>
              </a:solidFill>
            </a:endParaRPr>
          </a:p>
        </p:txBody>
      </p:sp>
    </p:spTree>
    <p:extLst>
      <p:ext uri="{BB962C8B-B14F-4D97-AF65-F5344CB8AC3E}">
        <p14:creationId xmlns:p14="http://schemas.microsoft.com/office/powerpoint/2010/main" val="1605834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Kamloops Residential School</a:t>
            </a:r>
            <a:endParaRPr lang="en-CA" dirty="0"/>
          </a:p>
        </p:txBody>
      </p:sp>
      <p:pic>
        <p:nvPicPr>
          <p:cNvPr id="2050" name="Picture 2" descr="Kamloops Residential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b="7800"/>
          <a:stretch/>
        </p:blipFill>
        <p:spPr bwMode="auto">
          <a:xfrm>
            <a:off x="1259632" y="836712"/>
            <a:ext cx="6408712" cy="4428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577950" y="5264712"/>
            <a:ext cx="5976664" cy="1319866"/>
            <a:chOff x="1577950" y="5264712"/>
            <a:chExt cx="5976664" cy="1319866"/>
          </a:xfrm>
        </p:grpSpPr>
        <p:sp>
          <p:nvSpPr>
            <p:cNvPr id="3" name="Rounded Rectangle 2"/>
            <p:cNvSpPr/>
            <p:nvPr/>
          </p:nvSpPr>
          <p:spPr>
            <a:xfrm>
              <a:off x="1577950" y="5264712"/>
              <a:ext cx="5976664" cy="1319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1685962" y="5324480"/>
              <a:ext cx="5760640" cy="1200329"/>
            </a:xfrm>
            <a:prstGeom prst="rect">
              <a:avLst/>
            </a:prstGeom>
            <a:noFill/>
          </p:spPr>
          <p:txBody>
            <a:bodyPr wrap="square" rtlCol="0">
              <a:spAutoFit/>
            </a:bodyPr>
            <a:lstStyle/>
            <a:p>
              <a:pPr algn="ctr"/>
              <a:r>
                <a:rPr lang="en-CA" sz="2400" b="1" dirty="0" smtClean="0">
                  <a:solidFill>
                    <a:schemeClr val="bg1"/>
                  </a:solidFill>
                  <a:hlinkClick r:id="rId3"/>
                </a:rPr>
                <a:t>“Monster” by Dennis </a:t>
              </a:r>
              <a:r>
                <a:rPr lang="en-CA" sz="2400" b="1" dirty="0" err="1" smtClean="0">
                  <a:solidFill>
                    <a:schemeClr val="bg1"/>
                  </a:solidFill>
                  <a:hlinkClick r:id="rId3"/>
                </a:rPr>
                <a:t>Saddleman</a:t>
              </a:r>
              <a:endParaRPr lang="en-CA" sz="2400" b="1" dirty="0" smtClean="0">
                <a:solidFill>
                  <a:schemeClr val="bg1"/>
                </a:solidFill>
                <a:hlinkClick r:id="rId3"/>
              </a:endParaRPr>
            </a:p>
            <a:p>
              <a:pPr algn="ctr"/>
              <a:r>
                <a:rPr lang="en-CA" sz="2400" b="1" dirty="0" smtClean="0">
                  <a:solidFill>
                    <a:schemeClr val="bg1"/>
                  </a:solidFill>
                  <a:hlinkClick r:id="rId3"/>
                </a:rPr>
                <a:t>Truth and Reconciliation Hearings</a:t>
              </a:r>
            </a:p>
            <a:p>
              <a:pPr algn="ctr"/>
              <a:r>
                <a:rPr lang="en-CA" sz="2400" b="1" dirty="0" smtClean="0">
                  <a:solidFill>
                    <a:schemeClr val="bg1"/>
                  </a:solidFill>
                  <a:hlinkClick r:id="rId3"/>
                </a:rPr>
                <a:t>May 2013</a:t>
              </a:r>
              <a:endParaRPr lang="en-CA" sz="2400" b="1" dirty="0">
                <a:solidFill>
                  <a:schemeClr val="bg1"/>
                </a:solidFill>
              </a:endParaRPr>
            </a:p>
          </p:txBody>
        </p:sp>
      </p:grpSp>
    </p:spTree>
    <p:extLst>
      <p:ext uri="{BB962C8B-B14F-4D97-AF65-F5344CB8AC3E}">
        <p14:creationId xmlns:p14="http://schemas.microsoft.com/office/powerpoint/2010/main" val="1605834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Kamloops Residential School Today</a:t>
            </a:r>
            <a:endParaRPr lang="en-CA"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628800"/>
            <a:ext cx="8208912" cy="4706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8736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TotalTime>
  <Words>61</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“Monster”</vt:lpstr>
      <vt:lpstr>Dennis Saddleman</vt:lpstr>
      <vt:lpstr>Kamloops Residential School</vt:lpstr>
      <vt:lpstr>Kamloops Residential School</vt:lpstr>
      <vt:lpstr>Kamloops Residential School</vt:lpstr>
      <vt:lpstr>Kamloops Residential School Today</vt:lpstr>
    </vt:vector>
  </TitlesOfParts>
  <Company>School District 52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“Monster”</dc:title>
  <dc:creator>Anna Ashley</dc:creator>
  <cp:lastModifiedBy>Anna Ashley</cp:lastModifiedBy>
  <cp:revision>4</cp:revision>
  <dcterms:created xsi:type="dcterms:W3CDTF">2017-05-23T15:54:55Z</dcterms:created>
  <dcterms:modified xsi:type="dcterms:W3CDTF">2017-05-23T16:32:05Z</dcterms:modified>
</cp:coreProperties>
</file>