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5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9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221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8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5767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49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2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1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1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7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7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9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7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3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421E-28BD-425D-B99B-65A2DD5046F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722EE6-681B-41AC-A768-A60C1269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All about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#2-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71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#3-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79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#4-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07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#5-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76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#6-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28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#7-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53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#1-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0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#8-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68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Things I’m proud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Facts 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cultural heritage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hopes and dreams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favourite things and things that make me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Things that represent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Visual #1-</a:t>
            </a:r>
            <a:endParaRPr lang="en-US" dirty="0"/>
          </a:p>
        </p:txBody>
      </p:sp>
      <p:pic>
        <p:nvPicPr>
          <p:cNvPr id="5" name="Content Placeholder 4" descr="ความแตกต่างในการใช้ Such as และ For &lt;strong&gt;example&lt;/strong&gt; | ShortEng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31" y="305052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picture represents me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06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104</Words>
  <Application>Microsoft Office PowerPoint</Application>
  <PresentationFormat>Widescreen</PresentationFormat>
  <Paragraphs>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All about me</vt:lpstr>
      <vt:lpstr>Things I’m proud of</vt:lpstr>
      <vt:lpstr>My interests</vt:lpstr>
      <vt:lpstr>Facts about me</vt:lpstr>
      <vt:lpstr>My cultural heritage</vt:lpstr>
      <vt:lpstr>My hopes and dreams</vt:lpstr>
      <vt:lpstr>My favourite things and things that make me happy</vt:lpstr>
      <vt:lpstr>Things that represent me</vt:lpstr>
      <vt:lpstr>Visual #1-</vt:lpstr>
      <vt:lpstr>Visual #2-</vt:lpstr>
      <vt:lpstr>Visual #3-</vt:lpstr>
      <vt:lpstr>Visual #4-</vt:lpstr>
      <vt:lpstr>Visual #5-</vt:lpstr>
      <vt:lpstr>Visual #6-</vt:lpstr>
      <vt:lpstr>Visual #7-</vt:lpstr>
      <vt:lpstr>Visual #1-</vt:lpstr>
      <vt:lpstr>Visual #8-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Anna Ashley</dc:creator>
  <cp:lastModifiedBy>Anna Ashley</cp:lastModifiedBy>
  <cp:revision>2</cp:revision>
  <dcterms:created xsi:type="dcterms:W3CDTF">2022-04-27T17:36:53Z</dcterms:created>
  <dcterms:modified xsi:type="dcterms:W3CDTF">2022-04-27T17:44:53Z</dcterms:modified>
</cp:coreProperties>
</file>