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0"/>
  </p:notesMasterIdLst>
  <p:sldIdLst>
    <p:sldId id="265" r:id="rId2"/>
    <p:sldId id="267" r:id="rId3"/>
    <p:sldId id="256" r:id="rId4"/>
    <p:sldId id="268" r:id="rId5"/>
    <p:sldId id="258" r:id="rId6"/>
    <p:sldId id="259" r:id="rId7"/>
    <p:sldId id="271" r:id="rId8"/>
    <p:sldId id="273" r:id="rId9"/>
    <p:sldId id="260" r:id="rId10"/>
    <p:sldId id="262" r:id="rId11"/>
    <p:sldId id="272" r:id="rId12"/>
    <p:sldId id="263" r:id="rId13"/>
    <p:sldId id="269" r:id="rId14"/>
    <p:sldId id="275" r:id="rId15"/>
    <p:sldId id="274" r:id="rId16"/>
    <p:sldId id="266" r:id="rId17"/>
    <p:sldId id="276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DE7CC-2E52-4BDC-BA56-6231CF6EA303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5C851-6C5F-4D79-8972-3A6656803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5C851-6C5F-4D79-8972-3A66568037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B8550-198F-437C-925A-48142C1CC9F7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8E654-3BA3-4695-8D8D-5B43DDC5D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F14A4-566B-4D5F-87D0-D0CA46327228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D396-FD7B-421C-B835-2B3E2E69B5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9D29B-8FBA-431F-A222-701EBEAAB2B4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A0A3-941F-4DE6-920E-7D1A73595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A1F801-BE2C-4ADE-8DC3-3A79175C000A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A43B5-B4F9-4B2B-BB61-F4711B5697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AEEE4-4F5F-474E-BE04-2035048DAE02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FA33C-B6CE-4E76-83C6-8F098BDF76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3409A-FB9F-4430-8A51-A09A16565459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3C1CB-7F96-470A-9B31-88E2C75E8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BACC1-F495-4208-89E3-942453F96097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C4E9F-DE8E-4AF0-9415-03ECA4F9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D2303-A039-47E5-ADDD-90EC8240DA94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A8A61-F609-403D-986D-DD9469AFC1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0D3676-93BB-4F01-B640-A37843E80F89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83885-B565-4474-AE33-D71EE63FE0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1316A-7DB5-4CE3-9F4D-53E3BAF94E56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8550D-05C0-440F-B5A9-34B25A736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CFF01-C6E5-4000-8A3E-4C29FC4B3E74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8C84D-1489-4C24-A8D2-D36320AA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39B6D0-260B-44E0-86AF-A35A5B73B00C}" type="datetimeFigureOut">
              <a:rPr lang="en-US" smtClean="0"/>
              <a:pPr>
                <a:defRPr/>
              </a:pPr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06C27B-CC1A-4D36-A50F-758DAF27B3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rchive.org/details/tsimshianmytholo00boa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vilization.ca/cmc/exhibitions/aborig/fp/fpz2c01e.s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ctrTitle"/>
          </p:nvPr>
        </p:nvSpPr>
        <p:spPr>
          <a:xfrm>
            <a:off x="685800" y="812800"/>
            <a:ext cx="7772400" cy="20401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eaving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raditional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cological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nowledge </a:t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through Tsimshian stories</a:t>
            </a:r>
            <a:b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climate change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2771" name="Rectangle 3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2028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Mary T. Haldane Kennedy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May 2012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NWIC alumni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Craig Tribal Association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ctrTitle"/>
          </p:nvPr>
        </p:nvSpPr>
        <p:spPr>
          <a:xfrm>
            <a:off x="467544" y="1600200"/>
            <a:ext cx="7990656" cy="67667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do we use this method today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46429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Tsimshian people used 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adawx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as a format to teach many things, in general it dealt with Environmental Issues. </a:t>
            </a:r>
          </a:p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These came about mostly at our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yaokw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(potlatch)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at a formal setting. </a:t>
            </a:r>
          </a:p>
          <a:p>
            <a:pPr algn="l"/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The stories, belong to each tribe/clan/house some were made public and others shared within the family only.</a:t>
            </a:r>
          </a:p>
          <a:p>
            <a:pPr algn="l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Today things are much different our politics and ideals changed.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3832449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stories documented in 1910</a:t>
            </a:r>
          </a:p>
          <a:p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archive.org/details/tsimshianmytholo00boas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Who is Boas? What contribution did he make to ensuring that we passed down information pertaining to our </a:t>
            </a:r>
            <a:r>
              <a:rPr lang="en-US" dirty="0" err="1" smtClean="0">
                <a:solidFill>
                  <a:schemeClr val="tx2"/>
                </a:solidFill>
              </a:rPr>
              <a:t>Envirionment</a:t>
            </a:r>
            <a:r>
              <a:rPr lang="en-US" dirty="0" smtClean="0">
                <a:solidFill>
                  <a:schemeClr val="tx2"/>
                </a:solidFill>
              </a:rPr>
              <a:t>, some of the stories there talk about clans and their ties to the land. 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85422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can we use the </a:t>
            </a:r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Adawx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deal with issues of Climate change?</a:t>
            </a:r>
          </a:p>
        </p:txBody>
      </p:sp>
      <p:sp>
        <p:nvSpPr>
          <p:cNvPr id="21506" name="Subtitle 7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Today, we share stories about events in our lives, is the “</a:t>
            </a:r>
            <a:r>
              <a:rPr lang="en-US" dirty="0" err="1" smtClean="0"/>
              <a:t>adawx</a:t>
            </a:r>
            <a:r>
              <a:rPr lang="en-US" dirty="0" smtClean="0"/>
              <a:t>” something we can use given all the changes in the political aspect.</a:t>
            </a:r>
            <a:br>
              <a:rPr lang="en-US" dirty="0" smtClean="0"/>
            </a:br>
            <a:r>
              <a:rPr lang="en-US" dirty="0" smtClean="0"/>
              <a:t>Today, we are governed differently and we no longer rely on the previous structure, yet it still exists.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answer to the original questions what method was used to teach, how can it be used today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31236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Although my original idea was that only the weavers of the Tsimshian people used stories, I was wrong. 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adawx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was used in all aspects of the lives with the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ayaax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mind. 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 of the decisions were to keep in mind, the responsibility to explain our surroundings and  how to not merely survive but Thrive in a very challenging setting.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r>
              <a:rPr lang="en-US" dirty="0" smtClean="0"/>
              <a:t>The stories we hear today will be a part of a changing environment. Who determines what is included. </a:t>
            </a:r>
          </a:p>
          <a:p>
            <a:r>
              <a:rPr lang="en-US" dirty="0" smtClean="0"/>
              <a:t>In the past the very complex set up of the political structure has changed.</a:t>
            </a:r>
          </a:p>
          <a:p>
            <a:r>
              <a:rPr lang="en-US" dirty="0" smtClean="0"/>
              <a:t>What was documented change? </a:t>
            </a:r>
          </a:p>
          <a:p>
            <a:r>
              <a:rPr lang="en-US" dirty="0" smtClean="0"/>
              <a:t>What are the spiritual aspects of this change i.e. the migration of 807 people from Old Metlakatla to new Metlakatla.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we may have a different setting it is important to hang onto the protocol of how the Tsimshian people used the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adawx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recognize that aspects of our culture was maintained even though the political structure changed.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Looking at the neighboring tribes, we know that there are stories that exist regarding to how tribes dealt with “Climate change” An example of this is the Whale house </a:t>
            </a:r>
          </a:p>
          <a:p>
            <a:pPr marL="0" indent="0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Yaay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-Hit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Tlingit people who moved from an area in Northern British Columbia to the area north of Juneau, Alaska. At a recent summit for climate change issues this story of how they moved was shared by a Tlingit elder.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subTitle" idx="1"/>
          </p:nvPr>
        </p:nvSpPr>
        <p:spPr>
          <a:xfrm>
            <a:off x="871538" y="0"/>
            <a:ext cx="7408862" cy="6858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Works cited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(2010, April/May 30). Canadian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Civilization [Online exhibition]. Retrieved from     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www.civilization.ca/cmc/exhibitions/aborig/fp/fpz2c01e.shtml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Canadian Museum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exhibition. (2005, May/June 19). Tsimshian society and culture [online exhibition].      Retrieved from http://www.civilization.ca/cmc/exhibitions/aborig/tsimsian/menfi01e.shtml </a:t>
            </a:r>
          </a:p>
          <a:p>
            <a:pPr algn="l">
              <a:lnSpc>
                <a:spcPct val="110000"/>
              </a:lnSpc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Hope III, A. (2006, August/September 16). Tlingit Tribes, Clans and Clan Houses. Retrieved from      http://www.ankn.uaf.edu/ANCR/Southeast/TlingitMap/ 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Johnson, D. (2004, Spring). Cultural ties of the Tlingit and Tsimshian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Killer whale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clans. Personal      interview presented at Phone conversation, Alaska , British Columbia. 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lnSpc>
                <a:spcPct val="110000"/>
              </a:lnSpc>
              <a:buNone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lnSpc>
                <a:spcPct val="110000"/>
              </a:lnSpc>
              <a:buNone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772816"/>
            <a:ext cx="7772400" cy="42484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Questions I sent to the IGAP workers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They were addressing the climate change in our environment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-the changes include invasive species and species that will disappear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548681"/>
            <a:ext cx="6417734" cy="108011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How do we use this method to deal with Climate change issues today?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7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17646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b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would like to thank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Joel Green  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his guidance in this research project.</a:t>
            </a:r>
            <a:b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would like to thank my teachers,  Deloris Churchill and her daughter Holly, who taught me there is more to weaving than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just art and our stories</a:t>
            </a:r>
            <a:b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my teachers that I learned stories from, Evelyn Littlefield,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Violete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Booth, Cissy Guthrie, Arnold Booth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871538" y="692696"/>
            <a:ext cx="7408862" cy="5616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Sm’algyax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introduction (explain Tsimshian protocol)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Holly Churchill and I met at a meeting about weavers and  funding available  through the State of Alaska , she was insistent about doing projects for utilitarian purposes this eventually led up to my questions I had for this research.</a:t>
            </a: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My main questions in this research project 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How did Tsimshian/Haida/Tlingit people teach about issues pertaining to our environment? 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a traditional Tsimshian weaver, I have heard stories and at first thought all our stories were pertaining to our weaving, only to find in my research, the method of storytelling was the main focus.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ea typeface="+mj-ea"/>
                <a:cs typeface="+mj-cs"/>
              </a:rPr>
              <a:t>Tlingit </a:t>
            </a:r>
            <a:r>
              <a:rPr lang="en-US" dirty="0">
                <a:solidFill>
                  <a:schemeClr val="tx2"/>
                </a:solidFill>
                <a:ea typeface="+mj-ea"/>
                <a:cs typeface="+mj-cs"/>
              </a:rPr>
              <a:t>and Tsimshian</a:t>
            </a:r>
            <a:br>
              <a:rPr lang="en-US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1100" dirty="0">
                <a:solidFill>
                  <a:schemeClr val="tx2"/>
                </a:solidFill>
                <a:ea typeface="+mj-ea"/>
                <a:cs typeface="+mj-cs"/>
              </a:rPr>
              <a:t>http://www.ankn.uaf.edu/ANCR/Southeast/TlingitMap/  Tlingit map</a:t>
            </a:r>
            <a:r>
              <a:rPr lang="en-US" sz="1100" dirty="0">
                <a:ea typeface="+mj-ea"/>
                <a:cs typeface="+mj-cs"/>
              </a:rPr>
              <a:t/>
            </a:r>
            <a:br>
              <a:rPr lang="en-US" sz="1100" dirty="0">
                <a:ea typeface="+mj-ea"/>
                <a:cs typeface="+mj-cs"/>
              </a:rPr>
            </a:br>
            <a:r>
              <a:rPr lang="en-US" sz="1100" dirty="0">
                <a:ea typeface="+mj-ea"/>
                <a:cs typeface="+mj-cs"/>
              </a:rPr>
              <a:t/>
            </a:r>
            <a:br>
              <a:rPr lang="en-US" sz="1100" dirty="0">
                <a:ea typeface="+mj-ea"/>
                <a:cs typeface="+mj-cs"/>
              </a:rPr>
            </a:br>
            <a:endParaRPr lang="en-US" sz="1100" dirty="0"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275" y="2276873"/>
            <a:ext cx="3822700" cy="7200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Tlingit territory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331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55776" y="2924944"/>
            <a:ext cx="4540067" cy="310896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348881"/>
            <a:ext cx="3822700" cy="5040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Tsimshian territory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6165304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1. http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://www.ankn.uaf.edu/ANCR/Southeast/TlingitMap/ </a:t>
            </a:r>
          </a:p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827584" y="-315416"/>
            <a:ext cx="7408862" cy="6192688"/>
          </a:xfrm>
        </p:spPr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location of the Tribes/Clan/House is very important.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Ayaax</a:t>
            </a:r>
            <a:r>
              <a:rPr lang="en-US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656"/>
            <a:ext cx="4151823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the information passed down?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648200" y="2678112"/>
            <a:ext cx="3822192" cy="269510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/>
              <a:t>Adawx</a:t>
            </a:r>
            <a:endParaRPr lang="en-US" i="1" dirty="0" smtClean="0"/>
          </a:p>
          <a:p>
            <a:r>
              <a:rPr lang="en-US" i="1" dirty="0" smtClean="0"/>
              <a:t>Tsimshian used this method </a:t>
            </a:r>
          </a:p>
          <a:p>
            <a:r>
              <a:rPr lang="en-US" i="1" dirty="0" smtClean="0"/>
              <a:t>It belonged to our tribes/clans/houses</a:t>
            </a:r>
          </a:p>
          <a:p>
            <a:r>
              <a:rPr lang="en-US" i="1" dirty="0" smtClean="0"/>
              <a:t>It literally </a:t>
            </a:r>
            <a:r>
              <a:rPr lang="en-US" i="1" dirty="0" err="1" smtClean="0"/>
              <a:t>tanslates</a:t>
            </a:r>
            <a:r>
              <a:rPr lang="en-US" i="1" dirty="0" smtClean="0"/>
              <a:t> to </a:t>
            </a:r>
          </a:p>
          <a:p>
            <a:r>
              <a:rPr lang="en-US" i="1" dirty="0" smtClean="0"/>
              <a:t>“true story”</a:t>
            </a:r>
          </a:p>
          <a:p>
            <a:r>
              <a:rPr lang="en-US" i="1" dirty="0" smtClean="0"/>
              <a:t>Or  “true account”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3487190"/>
          </a:xfrm>
        </p:spPr>
        <p:txBody>
          <a:bodyPr/>
          <a:lstStyle/>
          <a:p>
            <a:r>
              <a:rPr lang="en-US" dirty="0" smtClean="0"/>
              <a:t>Storytelling</a:t>
            </a:r>
          </a:p>
          <a:p>
            <a:r>
              <a:rPr lang="en-US" dirty="0" smtClean="0"/>
              <a:t>We used this method </a:t>
            </a:r>
          </a:p>
          <a:p>
            <a:r>
              <a:rPr lang="en-US" dirty="0" smtClean="0"/>
              <a:t>In all aspects of our lives</a:t>
            </a:r>
          </a:p>
          <a:p>
            <a:r>
              <a:rPr lang="en-US" dirty="0" smtClean="0"/>
              <a:t>This included our traditional</a:t>
            </a:r>
          </a:p>
          <a:p>
            <a:r>
              <a:rPr lang="en-US" dirty="0" smtClean="0"/>
              <a:t>Art and carving</a:t>
            </a:r>
          </a:p>
          <a:p>
            <a:r>
              <a:rPr lang="en-US" dirty="0" smtClean="0"/>
              <a:t>We learned it formally</a:t>
            </a:r>
          </a:p>
          <a:p>
            <a:r>
              <a:rPr lang="en-US" dirty="0" smtClean="0"/>
              <a:t>And informally-in weaving classes and at home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4346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More about what I know</a:t>
            </a:r>
            <a:b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 teacher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93" y="2204864"/>
            <a:ext cx="4371551" cy="309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3181540" cy="35661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Stikine River-Cultural connections</a:t>
            </a:r>
            <a:b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Chief Shakes </a:t>
            </a:r>
            <a:b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Dustin Johnsons explained our cultural ties This is a story about the connection of the Northern Tlingit of Wrangell and Tsimshian of British Columbia</a:t>
            </a:r>
            <a:endParaRPr lang="en-US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5760143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Figure 3 http://www.civilization.ca/cmc/exhibitions/aborig/tsimsian/menfi01e.shtml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“The Haida had names for their fish traps and the Tlingit attached carved figures to the tops of the posts used in the structures.” (111, Stewart)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something that I have learned from numerous elders too.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Fish traps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chemeClr val="tx2"/>
                </a:solidFill>
              </a:rPr>
              <a:t>What was documented?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Last story about our people moving</a:t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en-US" sz="2700" dirty="0" smtClean="0">
                <a:solidFill>
                  <a:schemeClr val="tx2"/>
                </a:solidFill>
              </a:rPr>
              <a:t>from </a:t>
            </a:r>
            <a:r>
              <a:rPr lang="en-US" sz="2700" dirty="0" err="1" smtClean="0">
                <a:solidFill>
                  <a:schemeClr val="tx2"/>
                </a:solidFill>
              </a:rPr>
              <a:t>Metlahkatlah</a:t>
            </a:r>
            <a:r>
              <a:rPr lang="en-US" sz="2700" dirty="0" smtClean="0">
                <a:solidFill>
                  <a:schemeClr val="tx2"/>
                </a:solidFill>
              </a:rPr>
              <a:t> British Columbia to Metlakatla Alaska</a:t>
            </a:r>
            <a:r>
              <a:rPr lang="en-US" dirty="0"/>
              <a:t/>
            </a:r>
            <a:br>
              <a:rPr lang="en-US" dirty="0"/>
            </a:b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78" y="2674938"/>
            <a:ext cx="6146181" cy="345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867</TotalTime>
  <Words>785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   Weaving Traditional Ecological Knowledge  through Tsimshian stories climate change </vt:lpstr>
      <vt:lpstr>PowerPoint Presentation</vt:lpstr>
      <vt:lpstr>Tlingit and Tsimshian http://www.ankn.uaf.edu/ANCR/Southeast/TlingitMap/  Tlingit map  </vt:lpstr>
      <vt:lpstr>PowerPoint Presentation</vt:lpstr>
      <vt:lpstr>How was the information passed down?</vt:lpstr>
      <vt:lpstr>More about what I know My teacher</vt:lpstr>
      <vt:lpstr>Stikine River-Cultural connections Chief Shakes  Dustin Johnsons explained our cultural ties This is a story about the connection of the Northern Tlingit of Wrangell and Tsimshian of British Columbia</vt:lpstr>
      <vt:lpstr>Fish traps</vt:lpstr>
      <vt:lpstr>What was documented? Last story about our people moving from Metlahkatlah British Columbia to Metlakatla Alaska </vt:lpstr>
      <vt:lpstr>How do we use this method today</vt:lpstr>
      <vt:lpstr>PowerPoint Presentation</vt:lpstr>
      <vt:lpstr>How can we use the Adawx to deal with issues of Climate change?</vt:lpstr>
      <vt:lpstr>The answer to the original questions what method was used to teach, how can it be used today</vt:lpstr>
      <vt:lpstr>PowerPoint Presentation</vt:lpstr>
      <vt:lpstr>PowerPoint Presentation</vt:lpstr>
      <vt:lpstr>PowerPoint Presentation</vt:lpstr>
      <vt:lpstr>Questions I sent to the IGAP workers They were addressing the climate change in our environment -the changes include invasive species and species that will disappear </vt:lpstr>
      <vt:lpstr>Acknowledgements I would like to thank Joel Green  for his guidance in this research project.  I would like to thank my teachers,  Deloris Churchill and her daughter Holly, who taught me there is more to weaving than just art and our stories All my teachers that I learned stories from, Evelyn Littlefield, Violete Booth, Cissy Guthrie, Arnold Booth 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merryteri</dc:creator>
  <cp:lastModifiedBy>Anna Ashley</cp:lastModifiedBy>
  <cp:revision>57</cp:revision>
  <dcterms:created xsi:type="dcterms:W3CDTF">2012-05-24T15:52:54Z</dcterms:created>
  <dcterms:modified xsi:type="dcterms:W3CDTF">2014-01-30T17:43:55Z</dcterms:modified>
</cp:coreProperties>
</file>